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>
        <p:scale>
          <a:sx n="75" d="100"/>
          <a:sy n="75" d="100"/>
        </p:scale>
        <p:origin x="235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5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60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82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64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38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54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52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34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50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81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06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4B32-884F-4639-987F-CB5B5E71EA4B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6889-77B7-42BE-931E-6E502F4E17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0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914400" y="203200"/>
            <a:ext cx="10544629" cy="989334"/>
            <a:chOff x="256672" y="160421"/>
            <a:chExt cx="11758863" cy="1090864"/>
          </a:xfrm>
        </p:grpSpPr>
        <p:sp>
          <p:nvSpPr>
            <p:cNvPr id="26" name="矩形 25"/>
            <p:cNvSpPr/>
            <p:nvPr/>
          </p:nvSpPr>
          <p:spPr>
            <a:xfrm>
              <a:off x="256672" y="160421"/>
              <a:ext cx="11758863" cy="1090864"/>
            </a:xfrm>
            <a:prstGeom prst="rect">
              <a:avLst/>
            </a:prstGeom>
            <a:ln w="28575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417095" y="286088"/>
              <a:ext cx="11149261" cy="800327"/>
              <a:chOff x="256674" y="224588"/>
              <a:chExt cx="11758863" cy="113899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1684421" y="224588"/>
                <a:ext cx="10331116" cy="11389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56674" y="563251"/>
                <a:ext cx="1251284" cy="53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 smtClean="0"/>
                  <a:t>客户端</a:t>
                </a:r>
                <a:endParaRPr lang="zh-CN" altLang="en-US" sz="1600" dirty="0"/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914400" y="3401715"/>
            <a:ext cx="10544629" cy="989334"/>
            <a:chOff x="256672" y="160421"/>
            <a:chExt cx="11758863" cy="1090864"/>
          </a:xfrm>
        </p:grpSpPr>
        <p:sp>
          <p:nvSpPr>
            <p:cNvPr id="39" name="矩形 38"/>
            <p:cNvSpPr/>
            <p:nvPr/>
          </p:nvSpPr>
          <p:spPr>
            <a:xfrm>
              <a:off x="256672" y="160421"/>
              <a:ext cx="11758863" cy="1090864"/>
            </a:xfrm>
            <a:prstGeom prst="rect">
              <a:avLst/>
            </a:prstGeom>
            <a:ln w="28575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417095" y="286088"/>
              <a:ext cx="11149261" cy="800327"/>
              <a:chOff x="256674" y="224588"/>
              <a:chExt cx="11758863" cy="1138990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1684421" y="224588"/>
                <a:ext cx="10331116" cy="113899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256674" y="563251"/>
                <a:ext cx="1251284" cy="53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 smtClean="0"/>
                  <a:t>数据</a:t>
                </a:r>
                <a:endParaRPr lang="zh-CN" altLang="en-US" sz="1600" dirty="0"/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914400" y="4558991"/>
            <a:ext cx="10544629" cy="989334"/>
            <a:chOff x="256672" y="160421"/>
            <a:chExt cx="11758863" cy="1090864"/>
          </a:xfrm>
        </p:grpSpPr>
        <p:sp>
          <p:nvSpPr>
            <p:cNvPr id="44" name="矩形 43"/>
            <p:cNvSpPr/>
            <p:nvPr/>
          </p:nvSpPr>
          <p:spPr>
            <a:xfrm>
              <a:off x="256672" y="160421"/>
              <a:ext cx="11758863" cy="1090864"/>
            </a:xfrm>
            <a:prstGeom prst="rect">
              <a:avLst/>
            </a:prstGeom>
            <a:ln w="28575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417095" y="286088"/>
              <a:ext cx="11149261" cy="800327"/>
              <a:chOff x="256674" y="224588"/>
              <a:chExt cx="11758863" cy="1138990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1684421" y="224588"/>
                <a:ext cx="10331116" cy="11389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56674" y="563251"/>
                <a:ext cx="1251284" cy="53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 smtClean="0"/>
                  <a:t>运行环境</a:t>
                </a:r>
                <a:endParaRPr lang="zh-CN" altLang="en-US" sz="1600" dirty="0"/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914400" y="1360476"/>
            <a:ext cx="10544629" cy="1873297"/>
            <a:chOff x="256672" y="1614917"/>
            <a:chExt cx="11758863" cy="2065543"/>
          </a:xfrm>
        </p:grpSpPr>
        <p:sp>
          <p:nvSpPr>
            <p:cNvPr id="29" name="矩形 28"/>
            <p:cNvSpPr/>
            <p:nvPr/>
          </p:nvSpPr>
          <p:spPr>
            <a:xfrm>
              <a:off x="256672" y="1614917"/>
              <a:ext cx="11758863" cy="2065543"/>
            </a:xfrm>
            <a:prstGeom prst="rect">
              <a:avLst/>
            </a:prstGeom>
            <a:ln w="28575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17095" y="1740585"/>
              <a:ext cx="11149261" cy="800327"/>
              <a:chOff x="256674" y="224588"/>
              <a:chExt cx="11758863" cy="113899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1684421" y="224588"/>
                <a:ext cx="10331116" cy="113899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56674" y="563251"/>
                <a:ext cx="1251284" cy="53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 smtClean="0"/>
                  <a:t>前端</a:t>
                </a:r>
                <a:endParaRPr lang="zh-CN" altLang="en-US" sz="1600" dirty="0"/>
              </a:p>
            </p:txBody>
          </p:sp>
        </p:grpSp>
        <p:sp>
          <p:nvSpPr>
            <p:cNvPr id="49" name="矩形 48"/>
            <p:cNvSpPr/>
            <p:nvPr/>
          </p:nvSpPr>
          <p:spPr>
            <a:xfrm>
              <a:off x="1771200" y="2711136"/>
              <a:ext cx="9795531" cy="8003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441159" y="2949102"/>
              <a:ext cx="1186415" cy="373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后端</a:t>
              </a:r>
              <a:endParaRPr lang="zh-CN" altLang="en-US" sz="1600" dirty="0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914400" y="5716266"/>
            <a:ext cx="10544629" cy="989334"/>
            <a:chOff x="256672" y="160421"/>
            <a:chExt cx="11758863" cy="1090864"/>
          </a:xfrm>
        </p:grpSpPr>
        <p:sp>
          <p:nvSpPr>
            <p:cNvPr id="55" name="矩形 54"/>
            <p:cNvSpPr/>
            <p:nvPr/>
          </p:nvSpPr>
          <p:spPr>
            <a:xfrm>
              <a:off x="256672" y="160421"/>
              <a:ext cx="11758863" cy="1090864"/>
            </a:xfrm>
            <a:prstGeom prst="rect">
              <a:avLst/>
            </a:prstGeom>
            <a:ln w="28575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417095" y="286088"/>
              <a:ext cx="11149261" cy="800327"/>
              <a:chOff x="256674" y="224588"/>
              <a:chExt cx="11758863" cy="1138990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1684421" y="224588"/>
                <a:ext cx="10331116" cy="113899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solidFill>
                      <a:sysClr val="windowText" lastClr="000000"/>
                    </a:solidFill>
                  </a:rPr>
                  <a:t>阿里</a:t>
                </a:r>
                <a:r>
                  <a:rPr lang="zh-CN" altLang="en-US" dirty="0" smtClean="0">
                    <a:solidFill>
                      <a:sysClr val="windowText" lastClr="000000"/>
                    </a:solidFill>
                  </a:rPr>
                  <a:t>云</a:t>
                </a:r>
                <a:r>
                  <a:rPr lang="en-US" altLang="zh-CN" dirty="0" smtClean="0">
                    <a:solidFill>
                      <a:sysClr val="windowText" lastClr="000000"/>
                    </a:solidFill>
                  </a:rPr>
                  <a:t>/</a:t>
                </a:r>
                <a:r>
                  <a:rPr lang="zh-CN" altLang="en-US" dirty="0" smtClean="0">
                    <a:solidFill>
                      <a:sysClr val="windowText" lastClr="000000"/>
                    </a:solidFill>
                  </a:rPr>
                  <a:t>腾讯云</a:t>
                </a:r>
                <a:r>
                  <a:rPr lang="en-US" altLang="zh-CN" dirty="0" smtClean="0">
                    <a:solidFill>
                      <a:sysClr val="windowText" lastClr="000000"/>
                    </a:solidFill>
                  </a:rPr>
                  <a:t>/Aws/Azure/</a:t>
                </a:r>
                <a:r>
                  <a:rPr lang="zh-CN" altLang="en-US" dirty="0" smtClean="0">
                    <a:solidFill>
                      <a:sysClr val="windowText" lastClr="000000"/>
                    </a:solidFill>
                  </a:rPr>
                  <a:t>其他</a:t>
                </a:r>
                <a:endParaRPr lang="zh-CN" alt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256674" y="563251"/>
                <a:ext cx="1251284" cy="53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 smtClean="0"/>
                  <a:t>基础环境</a:t>
                </a:r>
                <a:r>
                  <a:rPr lang="en-US" altLang="zh-CN" sz="1600" dirty="0" smtClean="0"/>
                  <a:t> </a:t>
                </a:r>
                <a:endParaRPr lang="zh-CN" altLang="en-US" sz="1600" dirty="0"/>
              </a:p>
            </p:txBody>
          </p:sp>
        </p:grpSp>
      </p:grpSp>
      <p:sp>
        <p:nvSpPr>
          <p:cNvPr id="60" name="圆角矩形 59"/>
          <p:cNvSpPr/>
          <p:nvPr/>
        </p:nvSpPr>
        <p:spPr>
          <a:xfrm>
            <a:off x="3193328" y="4770884"/>
            <a:ext cx="1533378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Centos/Redhat</a:t>
            </a:r>
            <a:endParaRPr lang="zh-CN" altLang="en-US" sz="1400" dirty="0"/>
          </a:p>
        </p:txBody>
      </p:sp>
      <p:sp>
        <p:nvSpPr>
          <p:cNvPr id="61" name="圆角矩形 60"/>
          <p:cNvSpPr/>
          <p:nvPr/>
        </p:nvSpPr>
        <p:spPr>
          <a:xfrm>
            <a:off x="5605762" y="4770884"/>
            <a:ext cx="916745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Java</a:t>
            </a:r>
            <a:endParaRPr lang="zh-CN" altLang="en-US" sz="1400" dirty="0"/>
          </a:p>
        </p:txBody>
      </p:sp>
      <p:sp>
        <p:nvSpPr>
          <p:cNvPr id="62" name="圆角矩形 61"/>
          <p:cNvSpPr/>
          <p:nvPr/>
        </p:nvSpPr>
        <p:spPr>
          <a:xfrm>
            <a:off x="7401563" y="4770884"/>
            <a:ext cx="916745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Tomcat</a:t>
            </a:r>
            <a:endParaRPr lang="zh-CN" altLang="en-US" sz="1400" dirty="0"/>
          </a:p>
        </p:txBody>
      </p:sp>
      <p:sp>
        <p:nvSpPr>
          <p:cNvPr id="63" name="圆角矩形 62"/>
          <p:cNvSpPr/>
          <p:nvPr/>
        </p:nvSpPr>
        <p:spPr>
          <a:xfrm>
            <a:off x="9197365" y="4770884"/>
            <a:ext cx="916745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NodeJs</a:t>
            </a:r>
            <a:endParaRPr lang="zh-CN" altLang="en-US" sz="1400" dirty="0"/>
          </a:p>
        </p:txBody>
      </p:sp>
      <p:sp>
        <p:nvSpPr>
          <p:cNvPr id="66" name="圆角矩形 65"/>
          <p:cNvSpPr/>
          <p:nvPr/>
        </p:nvSpPr>
        <p:spPr>
          <a:xfrm>
            <a:off x="5477292" y="3612322"/>
            <a:ext cx="916745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Redis</a:t>
            </a:r>
          </a:p>
          <a:p>
            <a:pPr algn="ctr"/>
            <a:r>
              <a:rPr lang="zh-CN" altLang="en-US" sz="1400" dirty="0"/>
              <a:t>缓存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7144623" y="3612322"/>
            <a:ext cx="1084378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Memcache</a:t>
            </a:r>
          </a:p>
          <a:p>
            <a:pPr algn="ctr"/>
            <a:r>
              <a:rPr lang="zh-CN" altLang="en-US" sz="1400" dirty="0"/>
              <a:t>缓存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8979587" y="3612322"/>
            <a:ext cx="1134523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Oss/S3</a:t>
            </a:r>
          </a:p>
          <a:p>
            <a:pPr algn="ctr"/>
            <a:r>
              <a:rPr lang="zh-CN" altLang="en-US" sz="1400" dirty="0" smtClean="0"/>
              <a:t>静态存储</a:t>
            </a:r>
            <a:endParaRPr lang="zh-CN" altLang="en-US" sz="1400" dirty="0"/>
          </a:p>
        </p:txBody>
      </p:sp>
      <p:sp>
        <p:nvSpPr>
          <p:cNvPr id="69" name="圆角矩形 68"/>
          <p:cNvSpPr/>
          <p:nvPr/>
        </p:nvSpPr>
        <p:spPr>
          <a:xfrm>
            <a:off x="3193328" y="3612322"/>
            <a:ext cx="1533378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Mysql/Pgsql</a:t>
            </a:r>
          </a:p>
          <a:p>
            <a:pPr algn="ctr"/>
            <a:r>
              <a:rPr lang="zh-CN" altLang="en-US" sz="1400" dirty="0"/>
              <a:t>数据库</a:t>
            </a:r>
            <a:r>
              <a:rPr lang="en-US" altLang="zh-CN" sz="1400" dirty="0" smtClean="0"/>
              <a:t>l</a:t>
            </a:r>
            <a:endParaRPr lang="zh-CN" altLang="en-US" sz="1400" dirty="0"/>
          </a:p>
        </p:txBody>
      </p:sp>
      <p:sp>
        <p:nvSpPr>
          <p:cNvPr id="71" name="圆角矩形 70"/>
          <p:cNvSpPr/>
          <p:nvPr/>
        </p:nvSpPr>
        <p:spPr>
          <a:xfrm>
            <a:off x="3193328" y="2443724"/>
            <a:ext cx="6926452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Spring </a:t>
            </a:r>
            <a:r>
              <a:rPr lang="en-US" altLang="zh-CN" sz="1400" dirty="0" smtClean="0"/>
              <a:t>Cloud</a:t>
            </a:r>
          </a:p>
          <a:p>
            <a:pPr algn="ctr"/>
            <a:r>
              <a:rPr lang="zh-CN" altLang="en-US" sz="1400" dirty="0" smtClean="0"/>
              <a:t>消息总线、配置中心、服务治理、配置中心、任务调度、安全控制</a:t>
            </a:r>
            <a:endParaRPr lang="zh-CN" altLang="en-US" sz="1400" dirty="0"/>
          </a:p>
        </p:txBody>
      </p:sp>
      <p:sp>
        <p:nvSpPr>
          <p:cNvPr id="48" name="圆角矩形 47"/>
          <p:cNvSpPr/>
          <p:nvPr/>
        </p:nvSpPr>
        <p:spPr>
          <a:xfrm>
            <a:off x="3193328" y="1569517"/>
            <a:ext cx="881697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JQuery</a:t>
            </a:r>
            <a:endParaRPr lang="zh-CN" altLang="en-US" sz="1400" dirty="0"/>
          </a:p>
        </p:txBody>
      </p:sp>
      <p:sp>
        <p:nvSpPr>
          <p:cNvPr id="52" name="圆角矩形 51"/>
          <p:cNvSpPr/>
          <p:nvPr/>
        </p:nvSpPr>
        <p:spPr>
          <a:xfrm>
            <a:off x="4365271" y="1569517"/>
            <a:ext cx="881697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Layui</a:t>
            </a:r>
            <a:endParaRPr lang="zh-CN" altLang="en-US" sz="1400" dirty="0"/>
          </a:p>
        </p:txBody>
      </p:sp>
      <p:sp>
        <p:nvSpPr>
          <p:cNvPr id="53" name="圆角矩形 52"/>
          <p:cNvSpPr/>
          <p:nvPr/>
        </p:nvSpPr>
        <p:spPr>
          <a:xfrm>
            <a:off x="5537214" y="1569517"/>
            <a:ext cx="881697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Vue</a:t>
            </a:r>
            <a:endParaRPr lang="zh-CN" altLang="en-US" sz="1400" dirty="0"/>
          </a:p>
        </p:txBody>
      </p:sp>
      <p:sp>
        <p:nvSpPr>
          <p:cNvPr id="59" name="圆角矩形 58"/>
          <p:cNvSpPr/>
          <p:nvPr/>
        </p:nvSpPr>
        <p:spPr>
          <a:xfrm>
            <a:off x="6709157" y="1569517"/>
            <a:ext cx="1066739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ElementUI</a:t>
            </a:r>
            <a:endParaRPr lang="zh-CN" altLang="en-US" sz="1400" dirty="0"/>
          </a:p>
        </p:txBody>
      </p:sp>
      <p:sp>
        <p:nvSpPr>
          <p:cNvPr id="64" name="圆角矩形 63"/>
          <p:cNvSpPr/>
          <p:nvPr/>
        </p:nvSpPr>
        <p:spPr>
          <a:xfrm>
            <a:off x="8066142" y="1569517"/>
            <a:ext cx="881697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E</a:t>
            </a:r>
            <a:r>
              <a:rPr lang="en-US" altLang="zh-CN" sz="1400" dirty="0" smtClean="0"/>
              <a:t>charts</a:t>
            </a:r>
            <a:endParaRPr lang="zh-CN" altLang="en-US" sz="1400" dirty="0"/>
          </a:p>
        </p:txBody>
      </p:sp>
      <p:sp>
        <p:nvSpPr>
          <p:cNvPr id="65" name="圆角矩形 64"/>
          <p:cNvSpPr/>
          <p:nvPr/>
        </p:nvSpPr>
        <p:spPr>
          <a:xfrm>
            <a:off x="9238083" y="1569517"/>
            <a:ext cx="881697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Uniapp</a:t>
            </a:r>
            <a:endParaRPr lang="zh-CN" altLang="en-US" sz="1400" dirty="0"/>
          </a:p>
        </p:txBody>
      </p:sp>
      <p:sp>
        <p:nvSpPr>
          <p:cNvPr id="72" name="圆角矩形 71"/>
          <p:cNvSpPr/>
          <p:nvPr/>
        </p:nvSpPr>
        <p:spPr>
          <a:xfrm>
            <a:off x="3193328" y="402591"/>
            <a:ext cx="1080000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电脑</a:t>
            </a:r>
            <a:r>
              <a:rPr lang="en-US" altLang="zh-CN" sz="1400" dirty="0" smtClean="0"/>
              <a:t>/PC</a:t>
            </a:r>
            <a:endParaRPr lang="zh-CN" altLang="en-US" sz="1400" dirty="0"/>
          </a:p>
        </p:txBody>
      </p:sp>
      <p:sp>
        <p:nvSpPr>
          <p:cNvPr id="73" name="圆角矩形 72"/>
          <p:cNvSpPr/>
          <p:nvPr/>
        </p:nvSpPr>
        <p:spPr>
          <a:xfrm>
            <a:off x="6110749" y="402591"/>
            <a:ext cx="1080000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小程序</a:t>
            </a:r>
            <a:endParaRPr lang="zh-CN" altLang="en-US" sz="1400" dirty="0"/>
          </a:p>
        </p:txBody>
      </p:sp>
      <p:sp>
        <p:nvSpPr>
          <p:cNvPr id="74" name="圆角矩形 73"/>
          <p:cNvSpPr/>
          <p:nvPr/>
        </p:nvSpPr>
        <p:spPr>
          <a:xfrm>
            <a:off x="9016489" y="402591"/>
            <a:ext cx="1080000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/>
              <a:t>App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1151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64</Words>
  <Application>Microsoft Office PowerPoint</Application>
  <PresentationFormat>宽屏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9</cp:revision>
  <dcterms:created xsi:type="dcterms:W3CDTF">2022-09-19T12:56:06Z</dcterms:created>
  <dcterms:modified xsi:type="dcterms:W3CDTF">2022-09-19T15:19:24Z</dcterms:modified>
</cp:coreProperties>
</file>